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22"/>
  </p:notesMasterIdLst>
  <p:handoutMasterIdLst>
    <p:handoutMasterId r:id="rId23"/>
  </p:handoutMasterIdLst>
  <p:sldIdLst>
    <p:sldId id="282" r:id="rId2"/>
    <p:sldId id="261" r:id="rId3"/>
    <p:sldId id="278" r:id="rId4"/>
    <p:sldId id="279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0" r:id="rId14"/>
    <p:sldId id="273" r:id="rId15"/>
    <p:sldId id="274" r:id="rId16"/>
    <p:sldId id="275" r:id="rId17"/>
    <p:sldId id="276" r:id="rId18"/>
    <p:sldId id="277" r:id="rId19"/>
    <p:sldId id="280" r:id="rId20"/>
    <p:sldId id="281" r:id="rId21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orient="horz" pos="304" userDrawn="1">
          <p15:clr>
            <a:srgbClr val="A4A3A4"/>
          </p15:clr>
        </p15:guide>
        <p15:guide id="3" orient="horz" pos="4144" userDrawn="1">
          <p15:clr>
            <a:srgbClr val="A4A3A4"/>
          </p15:clr>
        </p15:guide>
        <p15:guide id="4" orient="horz" pos="3952" userDrawn="1">
          <p15:clr>
            <a:srgbClr val="A4A3A4"/>
          </p15:clr>
        </p15:guide>
        <p15:guide id="5" orient="horz" pos="1136" userDrawn="1">
          <p15:clr>
            <a:srgbClr val="A4A3A4"/>
          </p15:clr>
        </p15:guide>
        <p15:guide id="6" pos="3839" userDrawn="1">
          <p15:clr>
            <a:srgbClr val="A4A3A4"/>
          </p15:clr>
        </p15:guide>
        <p15:guide id="7" pos="191" userDrawn="1">
          <p15:clr>
            <a:srgbClr val="A4A3A4"/>
          </p15:clr>
        </p15:guide>
        <p15:guide id="8" pos="7486" userDrawn="1">
          <p15:clr>
            <a:srgbClr val="A4A3A4"/>
          </p15:clr>
        </p15:guide>
        <p15:guide id="9" pos="576" userDrawn="1">
          <p15:clr>
            <a:srgbClr val="A4A3A4"/>
          </p15:clr>
        </p15:guide>
        <p15:guide id="10" pos="71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03447BB-5D67-496B-8E87-E561075AD55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>
      <p:cViewPr>
        <p:scale>
          <a:sx n="40" d="100"/>
          <a:sy n="40" d="100"/>
        </p:scale>
        <p:origin x="-360" y="-48"/>
      </p:cViewPr>
      <p:guideLst>
        <p:guide orient="horz" pos="2160"/>
        <p:guide orient="horz" pos="304"/>
        <p:guide orient="horz" pos="4144"/>
        <p:guide orient="horz" pos="3952"/>
        <p:guide orient="horz" pos="1136"/>
        <p:guide pos="3839"/>
        <p:guide pos="191"/>
        <p:guide pos="7486"/>
        <p:guide pos="576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4C6E1-AF92-4FB7-A013-0B520EBC30AE}" type="datetimeFigureOut">
              <a:rPr lang="en-US"/>
              <a:t>12/13/2016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2D9BF-D574-4807-B36C-9E2A025BE82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7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10850-0874-4A61-99B4-D613C5E8D9EA}" type="datetimeFigureOut">
              <a:rPr lang="en-US"/>
              <a:t>12/13/2016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1EC53-F507-411E-9ADC-FBCFECE09D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182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8246" y="1828800"/>
            <a:ext cx="9220200" cy="2147926"/>
          </a:xfrm>
        </p:spPr>
        <p:txBody>
          <a:bodyPr anchor="ctr">
            <a:normAutofit/>
          </a:bodyPr>
          <a:lstStyle>
            <a:lvl1pPr algn="ctr">
              <a:defRPr sz="4400" cap="all" normalizeH="0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8246" y="4063998"/>
            <a:ext cx="9220200" cy="1016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 xmlns="">
        <p15:guide id="0" orient="horz" pos="2160" userDrawn="1">
          <p15:clr>
            <a:srgbClr val="FBAE40"/>
          </p15:clr>
        </p15:guide>
        <p15:guide id="1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69" y="482602"/>
            <a:ext cx="6602281" cy="5842001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4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669581">
              <a:defRPr baseline="0"/>
            </a:lvl6pPr>
            <a:lvl7pPr marL="2669581">
              <a:defRPr baseline="0"/>
            </a:lvl7pPr>
            <a:lvl8pPr marL="2669581">
              <a:defRPr baseline="0"/>
            </a:lvl8pPr>
            <a:lvl9pPr marL="2669581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40043" y="685800"/>
            <a:ext cx="1843982" cy="558800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163" y="685800"/>
            <a:ext cx="9040045" cy="5588002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163" y="1803401"/>
            <a:ext cx="10360501" cy="4470400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3" y="1524002"/>
            <a:ext cx="9751060" cy="1992597"/>
          </a:xfrm>
        </p:spPr>
        <p:txBody>
          <a:bodyPr anchor="b" anchorCtr="0">
            <a:noAutofit/>
          </a:bodyPr>
          <a:lstStyle>
            <a:lvl1pPr algn="ctr">
              <a:defRPr sz="4400" b="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632200"/>
            <a:ext cx="9751060" cy="1016000"/>
          </a:xfrm>
        </p:spPr>
        <p:txBody>
          <a:bodyPr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803401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 baseline="0"/>
            </a:lvl6pPr>
            <a:lvl7pPr marL="2669581">
              <a:defRPr sz="1400" baseline="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2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162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/>
            </a:lvl8pPr>
            <a:lvl9pPr marL="2669581"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7559" y="1803400"/>
            <a:ext cx="4977104" cy="914400"/>
          </a:xfrm>
        </p:spPr>
        <p:txBody>
          <a:bodyPr anchor="ctr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2" indent="0">
              <a:buNone/>
              <a:defRPr sz="2100" b="1"/>
            </a:lvl5pPr>
            <a:lvl6pPr marL="3047466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717800"/>
            <a:ext cx="4977104" cy="3556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 marL="2669581">
              <a:defRPr sz="1400"/>
            </a:lvl6pPr>
            <a:lvl7pPr marL="2669581">
              <a:defRPr sz="1400"/>
            </a:lvl7pPr>
            <a:lvl8pPr marL="2669581">
              <a:defRPr sz="1400" baseline="0"/>
            </a:lvl8pPr>
            <a:lvl9pPr marL="2669581"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8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4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1163" y="482600"/>
            <a:ext cx="3961368" cy="1422400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0" y="-1115"/>
            <a:ext cx="7618016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white">
          <a:xfrm>
            <a:off x="507868" y="482602"/>
            <a:ext cx="6602280" cy="5842001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21163" y="2108200"/>
            <a:ext cx="3961368" cy="42672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134" y="1905000"/>
            <a:ext cx="5180251" cy="1727200"/>
          </a:xfrm>
        </p:spPr>
        <p:txBody>
          <a:bodyPr anchor="b" anchorCtr="0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0" y="-1115"/>
            <a:ext cx="6093594" cy="68591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sz="2400"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507870" y="482601"/>
            <a:ext cx="5077859" cy="5862706"/>
          </a:xfrm>
          <a:noFill/>
          <a:ln w="9525">
            <a:noFill/>
            <a:miter lim="800000"/>
          </a:ln>
          <a:effectLst/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2" indent="0">
              <a:buNone/>
              <a:defRPr sz="2700"/>
            </a:lvl5pPr>
            <a:lvl6pPr marL="3047466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134" y="3733800"/>
            <a:ext cx="5180251" cy="17272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>
                <a:solidFill>
                  <a:schemeClr val="tx1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2" indent="0">
              <a:buNone/>
              <a:defRPr sz="1200"/>
            </a:lvl5pPr>
            <a:lvl6pPr marL="3047466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B9059-F1D6-41D0-95CF-D21CAA096B3A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163" y="482600"/>
            <a:ext cx="10360501" cy="1219200"/>
          </a:xfrm>
          <a:prstGeom prst="rect">
            <a:avLst/>
          </a:prstGeom>
          <a:effectLst/>
        </p:spPr>
        <p:txBody>
          <a:bodyPr vert="horz" lIns="121899" tIns="60949" rIns="121899" bIns="60949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63" y="1803401"/>
            <a:ext cx="10360501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163" y="6375400"/>
            <a:ext cx="7414869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5324" y="6375400"/>
            <a:ext cx="1422030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B9B9059-F1D6-41D0-95CF-D21CAA096B3A}" type="datetimeFigureOut">
              <a:rPr lang="en-US" smtClean="0"/>
              <a:pPr/>
              <a:t>12/13/2016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41760" y="6375400"/>
            <a:ext cx="832903" cy="195072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5FD5434-F838-4DD4-A17B-1CB1A1850D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48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9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90000"/>
        <a:buFont typeface="Cambria" pitchFamily="18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9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59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Cambria" pitchFamily="18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74320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2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6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29118" y="5889796"/>
            <a:ext cx="4086953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Ethar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Ghazzawi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8975">
            <a:off x="936765" y="346569"/>
            <a:ext cx="2156667" cy="21753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185">
            <a:off x="9069766" y="457903"/>
            <a:ext cx="2186677" cy="4097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0153">
            <a:off x="9400228" y="3917271"/>
            <a:ext cx="2229740" cy="2277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4561">
            <a:off x="904872" y="2002939"/>
            <a:ext cx="2457144" cy="3835876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1191">
            <a:off x="1056357" y="4581532"/>
            <a:ext cx="1464947" cy="19714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630" y="245752"/>
            <a:ext cx="4822728" cy="564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847" y="202624"/>
            <a:ext cx="2025165" cy="2898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0480" y="5219995"/>
            <a:ext cx="2747807" cy="138499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Ethar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family friend, &amp; my two closest brothers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609" y="452513"/>
            <a:ext cx="3829428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next oldest brother and one of our sisters.</a:t>
            </a:r>
          </a:p>
        </p:txBody>
      </p:sp>
      <p:sp>
        <p:nvSpPr>
          <p:cNvPr id="8" name="Arrow: Left 7"/>
          <p:cNvSpPr/>
          <p:nvPr/>
        </p:nvSpPr>
        <p:spPr>
          <a:xfrm flipH="1">
            <a:off x="7302798" y="5170505"/>
            <a:ext cx="848097" cy="219047"/>
          </a:xfrm>
          <a:prstGeom prst="lef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511203" y="1652042"/>
            <a:ext cx="2705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youngest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</a:p>
        </p:txBody>
      </p:sp>
      <p:sp>
        <p:nvSpPr>
          <p:cNvPr id="11" name="Arrow: Right 10"/>
          <p:cNvSpPr/>
          <p:nvPr/>
        </p:nvSpPr>
        <p:spPr>
          <a:xfrm rot="10800000">
            <a:off x="9953908" y="1335107"/>
            <a:ext cx="864903" cy="201462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26" y="1947848"/>
            <a:ext cx="4136789" cy="3185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01" y="3193641"/>
            <a:ext cx="2841911" cy="33806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067" y="202624"/>
            <a:ext cx="2810002" cy="4181812"/>
          </a:xfrm>
          <a:prstGeom prst="rect">
            <a:avLst/>
          </a:prstGeom>
        </p:spPr>
      </p:pic>
      <p:sp>
        <p:nvSpPr>
          <p:cNvPr id="15" name="Arrow: Down 14"/>
          <p:cNvSpPr/>
          <p:nvPr/>
        </p:nvSpPr>
        <p:spPr>
          <a:xfrm rot="10800000">
            <a:off x="799397" y="5371376"/>
            <a:ext cx="228600" cy="939513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444491" y="5488717"/>
            <a:ext cx="2856513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nephews and my oldest brother</a:t>
            </a:r>
          </a:p>
        </p:txBody>
      </p:sp>
      <p:sp>
        <p:nvSpPr>
          <p:cNvPr id="17" name="Arrow: Right 16"/>
          <p:cNvSpPr/>
          <p:nvPr/>
        </p:nvSpPr>
        <p:spPr>
          <a:xfrm>
            <a:off x="3465031" y="1450044"/>
            <a:ext cx="978408" cy="259575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228600"/>
            <a:ext cx="2209800" cy="2946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88" y="228600"/>
            <a:ext cx="6737684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2612" y="5638800"/>
            <a:ext cx="7240629" cy="95410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mother, all of my 6 sisters, &amp; 2 nephews are here.  (Some of them are on here twice!)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4" y="3318480"/>
            <a:ext cx="2234586" cy="3009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412" y="1701800"/>
            <a:ext cx="2059717" cy="296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407935" y="4724399"/>
            <a:ext cx="2296237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love my nephews and nieces!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06" y="332216"/>
            <a:ext cx="2008286" cy="2548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364886"/>
            <a:ext cx="2185999" cy="38828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194" y="332216"/>
            <a:ext cx="2079096" cy="2531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20" y="3227202"/>
            <a:ext cx="2920458" cy="29943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66" y="3241496"/>
            <a:ext cx="2240294" cy="29747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40" y="366182"/>
            <a:ext cx="1803082" cy="25150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0" y="4512930"/>
            <a:ext cx="2711238" cy="1703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67" y="364886"/>
            <a:ext cx="2732975" cy="421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4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37" y="1133667"/>
            <a:ext cx="5074557" cy="38059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548" y="5086104"/>
            <a:ext cx="3257550" cy="1478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708" y="2971800"/>
            <a:ext cx="3418224" cy="3605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85" y="2971800"/>
            <a:ext cx="2623713" cy="1967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982" y="428319"/>
            <a:ext cx="1860569" cy="2349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812" y="267100"/>
            <a:ext cx="4028199" cy="70788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love Iraqi food!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209" y="5098266"/>
            <a:ext cx="4347665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course, my Mom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cooks it the best!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385" y="451397"/>
            <a:ext cx="4190625" cy="235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28600"/>
            <a:ext cx="3790951" cy="2843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87" y="3352800"/>
            <a:ext cx="4762500" cy="3171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12" y="228600"/>
            <a:ext cx="6431281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27132" y="4930293"/>
            <a:ext cx="6346609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favorite food is fresh fish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cooked over the coals!</a:t>
            </a:r>
          </a:p>
        </p:txBody>
      </p:sp>
    </p:spTree>
    <p:extLst>
      <p:ext uri="{BB962C8B-B14F-4D97-AF65-F5344CB8AC3E}">
        <p14:creationId xmlns:p14="http://schemas.microsoft.com/office/powerpoint/2010/main" val="416926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9412" y="457200"/>
            <a:ext cx="7768473" cy="563231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if I love my country,</a:t>
            </a: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love my family</a:t>
            </a: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 love my food…</a:t>
            </a:r>
          </a:p>
          <a:p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did I leave,</a:t>
            </a:r>
          </a:p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why am I a refugee?</a:t>
            </a:r>
          </a:p>
        </p:txBody>
      </p:sp>
      <p:sp>
        <p:nvSpPr>
          <p:cNvPr id="3" name="Action Button: Help 2">
            <a:hlinkClick r:id="" action="ppaction://noaction" highlightClick="1"/>
          </p:cNvPr>
          <p:cNvSpPr/>
          <p:nvPr/>
        </p:nvSpPr>
        <p:spPr>
          <a:xfrm>
            <a:off x="9294812" y="1371600"/>
            <a:ext cx="2362200" cy="3886200"/>
          </a:xfrm>
          <a:prstGeom prst="actionButtonHelp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6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9" y="141991"/>
            <a:ext cx="6925274" cy="4210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18161" y="329574"/>
            <a:ext cx="3570208" cy="230832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“Moral Police”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Bombings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Terrorists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Carjackings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612" y="301297"/>
            <a:ext cx="3211135" cy="230832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Death threats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Murders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6149">
            <a:off x="485682" y="4047118"/>
            <a:ext cx="3491135" cy="2311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902">
            <a:off x="3619183" y="4188049"/>
            <a:ext cx="2798598" cy="20580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3778">
            <a:off x="7640487" y="476455"/>
            <a:ext cx="4117532" cy="2746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3079">
            <a:off x="8349561" y="3314585"/>
            <a:ext cx="3337483" cy="24354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9957">
            <a:off x="6158074" y="4131614"/>
            <a:ext cx="3070036" cy="20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6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004" y="213356"/>
            <a:ext cx="4226433" cy="2635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4865" y="95775"/>
            <a:ext cx="2931985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new country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and new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home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655373" y="1006057"/>
            <a:ext cx="2473187" cy="1717431"/>
          </a:xfrm>
          <a:prstGeom prst="straightConnector1">
            <a:avLst/>
          </a:prstGeom>
          <a:ln w="349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04" y="1732272"/>
            <a:ext cx="2615645" cy="1665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4209">
            <a:off x="9394021" y="708454"/>
            <a:ext cx="2247903" cy="3298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647" y="3607288"/>
            <a:ext cx="2079864" cy="2654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5532">
            <a:off x="9183597" y="3521114"/>
            <a:ext cx="2545750" cy="232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5503">
            <a:off x="5486828" y="3943287"/>
            <a:ext cx="2019530" cy="24092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804" y="3013187"/>
            <a:ext cx="2259699" cy="24159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06" y="201327"/>
            <a:ext cx="2340998" cy="36021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023">
            <a:off x="2987343" y="4714832"/>
            <a:ext cx="2754106" cy="1628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8591">
            <a:off x="748376" y="3459734"/>
            <a:ext cx="1988970" cy="28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6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228600"/>
            <a:ext cx="3702270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12" y="321129"/>
            <a:ext cx="6231466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63" y="2971800"/>
            <a:ext cx="2050845" cy="3407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70" y="3429000"/>
            <a:ext cx="3733800" cy="280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77470" y="4002748"/>
            <a:ext cx="3810000" cy="2308324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Summer 2016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worked, played and performed at Fair Hills Resort!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22" y="4829175"/>
            <a:ext cx="2203863" cy="121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7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6824">
            <a:off x="693053" y="3685837"/>
            <a:ext cx="2911315" cy="21857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0202">
            <a:off x="8331284" y="643636"/>
            <a:ext cx="3232523" cy="2132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4163" y="685800"/>
            <a:ext cx="3247649" cy="2677656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tour visits CO, AZ, CA, and TX in the U.S.A. &amp; The Netherlands, Germany, Belgium &amp; Germany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3" y="698765"/>
            <a:ext cx="4446890" cy="2488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8574">
            <a:off x="8803566" y="2505278"/>
            <a:ext cx="2953539" cy="2212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12" y="4401171"/>
            <a:ext cx="2362200" cy="20091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18" y="3484789"/>
            <a:ext cx="6361801" cy="299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3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213" y="5638800"/>
            <a:ext cx="9220200" cy="78740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day in the U.S.A. July 2014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2" y="325119"/>
            <a:ext cx="3962400" cy="51828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381000"/>
            <a:ext cx="5105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381000"/>
            <a:ext cx="4079277" cy="563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381000"/>
            <a:ext cx="7177774" cy="403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708" y="5096470"/>
            <a:ext cx="7167347" cy="92333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SO MUCH!!!</a:t>
            </a:r>
          </a:p>
        </p:txBody>
      </p:sp>
    </p:spTree>
    <p:extLst>
      <p:ext uri="{BB962C8B-B14F-4D97-AF65-F5344CB8AC3E}">
        <p14:creationId xmlns:p14="http://schemas.microsoft.com/office/powerpoint/2010/main" val="3579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65" y="384653"/>
            <a:ext cx="4150249" cy="2804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581" y="3808569"/>
            <a:ext cx="3023230" cy="2426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6212" y="3290503"/>
            <a:ext cx="3085760" cy="83099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Ethar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3512" y="2384048"/>
            <a:ext cx="4038600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Schlonek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are you?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80612" y="4310228"/>
            <a:ext cx="1556331" cy="144655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Good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85" y="4408492"/>
            <a:ext cx="4124325" cy="1809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710" y="296895"/>
            <a:ext cx="3724502" cy="18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12" y="333866"/>
            <a:ext cx="7428990" cy="48056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6212" y="5186680"/>
            <a:ext cx="4160113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in the world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Iraq?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88" y="3124200"/>
            <a:ext cx="4738268" cy="32904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808412" y="2911048"/>
            <a:ext cx="2272132" cy="74655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89" y="333866"/>
            <a:ext cx="3462510" cy="29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2" y="165372"/>
            <a:ext cx="6887557" cy="4711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8012" y="381000"/>
            <a:ext cx="3254984" cy="193899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neighborhood </a:t>
            </a:r>
          </a:p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4025" y="4876800"/>
            <a:ext cx="2770064" cy="132343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Aerial view of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949" y="2438400"/>
            <a:ext cx="5852099" cy="410673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3732212" y="1905000"/>
            <a:ext cx="2457737" cy="160020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Up 8"/>
          <p:cNvSpPr/>
          <p:nvPr/>
        </p:nvSpPr>
        <p:spPr>
          <a:xfrm>
            <a:off x="1269705" y="5066159"/>
            <a:ext cx="274320" cy="978408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/>
          <p:cNvSpPr/>
          <p:nvPr/>
        </p:nvSpPr>
        <p:spPr>
          <a:xfrm>
            <a:off x="11354980" y="1193292"/>
            <a:ext cx="256032" cy="978408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3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048" y="3429000"/>
            <a:ext cx="4858776" cy="3226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1137">
            <a:off x="773443" y="428624"/>
            <a:ext cx="5334000" cy="3333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4710">
            <a:off x="5925148" y="1023909"/>
            <a:ext cx="5608320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415" y="3938776"/>
            <a:ext cx="2962597" cy="25545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on the Shatt al-Arab waterway, which connects to the Persian Gulf.</a:t>
            </a:r>
          </a:p>
        </p:txBody>
      </p:sp>
    </p:spTree>
    <p:extLst>
      <p:ext uri="{BB962C8B-B14F-4D97-AF65-F5344CB8AC3E}">
        <p14:creationId xmlns:p14="http://schemas.microsoft.com/office/powerpoint/2010/main" val="2491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12" y="1828800"/>
            <a:ext cx="6324600" cy="4743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62" y="304800"/>
            <a:ext cx="3834581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11" y="3619506"/>
            <a:ext cx="3820877" cy="2971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812" y="259140"/>
            <a:ext cx="6875925" cy="156966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There’s LOTS of oil in Iraq &amp; near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Ships arrive here from Persian Gulf, which is 34 miles (55 km.) away.</a:t>
            </a:r>
          </a:p>
        </p:txBody>
      </p:sp>
    </p:spTree>
    <p:extLst>
      <p:ext uri="{BB962C8B-B14F-4D97-AF65-F5344CB8AC3E}">
        <p14:creationId xmlns:p14="http://schemas.microsoft.com/office/powerpoint/2010/main" val="255283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304800"/>
            <a:ext cx="4235116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79835" y="309797"/>
            <a:ext cx="3945311" cy="280076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Basrah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known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“Hottest City</a:t>
            </a: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Planet!”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5053" y="3471446"/>
            <a:ext cx="5634876" cy="212365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 anchor="ctr" anchorCtr="1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59.6 degrees Celsius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algn="ctr"/>
            <a:r>
              <a:rPr lang="en-US" sz="4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 degrees Fahrenheit!</a:t>
            </a:r>
          </a:p>
        </p:txBody>
      </p:sp>
    </p:spTree>
    <p:extLst>
      <p:ext uri="{BB962C8B-B14F-4D97-AF65-F5344CB8AC3E}">
        <p14:creationId xmlns:p14="http://schemas.microsoft.com/office/powerpoint/2010/main" val="9438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4412" y="1905000"/>
            <a:ext cx="4953000" cy="424731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parents raised 13 kids -- 7 sons and 6 daughters.  </a:t>
            </a:r>
          </a:p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child #11!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2" y="381000"/>
            <a:ext cx="437512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rimson landscape design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</a:schemeClr>
            </a:gs>
            <a:gs pos="65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25000" t="25000" r="25000" b="25000"/>
          </a:path>
        </a:gradFill>
        <a:gradFill flip="none" rotWithShape="1">
          <a:gsLst>
            <a:gs pos="17000">
              <a:schemeClr val="phClr"/>
            </a:gs>
            <a:gs pos="71000">
              <a:schemeClr val="phClr">
                <a:tint val="100000"/>
                <a:shade val="40000"/>
                <a:satMod val="100000"/>
              </a:schemeClr>
            </a:gs>
            <a:gs pos="100000">
              <a:schemeClr val="phClr">
                <a:shade val="5000"/>
                <a:satMod val="1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>
        <a:ln w="1905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F03460512.potx" id="{FAD57A1D-FD3F-410E-BC16-DC0572F34EA3}" vid="{8B1535A0-4296-40FA-BB7E-C6BB75A63359}"/>
    </a:ext>
  </a:extLst>
</a:theme>
</file>

<file path=ppt/theme/theme2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Crimson landscape design slides</Template>
  <TotalTime>712</TotalTime>
  <Words>293</Words>
  <Application>Microsoft Office PowerPoint</Application>
  <PresentationFormat>Custom</PresentationFormat>
  <Paragraphs>55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Crimson landscape design template</vt:lpstr>
      <vt:lpstr>PowerPoint Presentation</vt:lpstr>
      <vt:lpstr>First day in the U.S.A. July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Ethar Al Ghazzawi</dc:title>
  <dc:creator>Larry Swenson</dc:creator>
  <cp:lastModifiedBy>Ruthie</cp:lastModifiedBy>
  <cp:revision>80</cp:revision>
  <dcterms:created xsi:type="dcterms:W3CDTF">2016-12-04T23:06:06Z</dcterms:created>
  <dcterms:modified xsi:type="dcterms:W3CDTF">2016-12-13T08:21:26Z</dcterms:modified>
</cp:coreProperties>
</file>